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231A-0884-4153-898F-FC7318592075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42D5-E113-43A4-A917-FE9C907CC5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305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E231A-0884-4153-898F-FC7318592075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242D5-E113-43A4-A917-FE9C907CC5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58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175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mtClean="0">
                <a:solidFill>
                  <a:schemeClr val="bg1"/>
                </a:solidFill>
              </a:rPr>
              <a:t>PERMITTING DOCUMENTS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63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44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16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61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57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6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38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96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453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PERMITTING DOCUMENTS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Калуцкая</dc:creator>
  <cp:lastModifiedBy>Евгения Калуцкая</cp:lastModifiedBy>
  <cp:revision>1</cp:revision>
  <dcterms:created xsi:type="dcterms:W3CDTF">2019-01-30T08:49:07Z</dcterms:created>
  <dcterms:modified xsi:type="dcterms:W3CDTF">2019-01-30T08:49:07Z</dcterms:modified>
</cp:coreProperties>
</file>