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4"/>
    <p:restoredTop sz="94668"/>
  </p:normalViewPr>
  <p:slideViewPr>
    <p:cSldViewPr snapToGrid="0">
      <p:cViewPr varScale="1">
        <p:scale>
          <a:sx n="105" d="100"/>
          <a:sy n="105" d="100"/>
        </p:scale>
        <p:origin x="53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56020-C244-4748-8AA2-71A98234BBF2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CF46A-39FD-43A3-A571-FC6DB28488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680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B56020-C244-4748-8AA2-71A98234BBF2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2CF46A-39FD-43A3-A571-FC6DB28488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7858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algn="ctr">
              <a:defRPr/>
            </a:pPr>
            <a:r>
              <a:rPr lang="ru-RU" sz="2800" b="1">
                <a:solidFill>
                  <a:srgbClr val="2D7291"/>
                </a:solidFill>
              </a:rPr>
              <a:t>DE</a:t>
            </a:r>
            <a:r>
              <a:rPr lang="en-US" sz="2800" b="1">
                <a:solidFill>
                  <a:srgbClr val="2D7291"/>
                </a:solidFill>
              </a:rPr>
              <a:t>VITA </a:t>
            </a:r>
            <a:r>
              <a:rPr lang="ru-RU" sz="2800" b="1">
                <a:solidFill>
                  <a:srgbClr val="2D7291"/>
                </a:solidFill>
              </a:rPr>
              <a:t>D </a:t>
            </a:r>
            <a:r>
              <a:rPr lang="de-DE" sz="2800" b="1">
                <a:solidFill>
                  <a:srgbClr val="2D7291"/>
                </a:solidFill>
              </a:rPr>
              <a:t>IS </a:t>
            </a:r>
            <a:r>
              <a:rPr lang="en-US" sz="2800" b="1">
                <a:solidFill>
                  <a:srgbClr val="2D7291"/>
                </a:solidFill>
              </a:rPr>
              <a:t>A DEVICE FOR COMPREHENSIVE HEALTH ASSESSMENT AND IMPROVEMENT</a:t>
            </a:r>
            <a:endParaRPr lang="ru-RU" sz="2800" b="1" dirty="0">
              <a:solidFill>
                <a:srgbClr val="2D7291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Picture 5" descr="A logo for a company&#10;&#10;AI-generated content may be incorrect.">
            <a:extLst>
              <a:ext uri="{FF2B5EF4-FFF2-40B4-BE49-F238E27FC236}">
                <a16:creationId xmlns:a16="http://schemas.microsoft.com/office/drawing/2014/main" id="{C615A484-6900-50C1-A02D-E15A4E5AE6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" y="92706"/>
            <a:ext cx="1751838" cy="754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7895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" descr="A logo for a company&#10;&#10;AI-generated content may be incorrect.">
            <a:extLst>
              <a:ext uri="{FF2B5EF4-FFF2-40B4-BE49-F238E27FC236}">
                <a16:creationId xmlns:a16="http://schemas.microsoft.com/office/drawing/2014/main" id="{25F108BE-FCFA-A0E8-E235-7698FDBA6D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" y="92706"/>
            <a:ext cx="1751838" cy="754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983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algn="ctr">
              <a:defRPr/>
            </a:pPr>
            <a:r>
              <a:rPr lang="de-DE" sz="2400" b="1">
                <a:solidFill>
                  <a:srgbClr val="2D7291"/>
                </a:solidFill>
              </a:rPr>
              <a:t>WITH </a:t>
            </a:r>
            <a:r>
              <a:rPr lang="en-US" sz="2400" b="1">
                <a:solidFill>
                  <a:srgbClr val="2D7291"/>
                </a:solidFill>
              </a:rPr>
              <a:t>DEVITA D </a:t>
            </a:r>
            <a:r>
              <a:rPr lang="de-DE" sz="2400" b="1">
                <a:solidFill>
                  <a:srgbClr val="2D7291"/>
                </a:solidFill>
              </a:rPr>
              <a:t>YOU CAN</a:t>
            </a:r>
            <a:r>
              <a:rPr lang="ru-RU" sz="2400" b="1">
                <a:solidFill>
                  <a:srgbClr val="2D7291"/>
                </a:solidFill>
              </a:rPr>
              <a:t>:</a:t>
            </a:r>
            <a:endParaRPr lang="en-US" sz="2400" b="1" dirty="0">
              <a:solidFill>
                <a:srgbClr val="2D7291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" descr="A logo for a company&#10;&#10;AI-generated content may be incorrect.">
            <a:extLst>
              <a:ext uri="{FF2B5EF4-FFF2-40B4-BE49-F238E27FC236}">
                <a16:creationId xmlns:a16="http://schemas.microsoft.com/office/drawing/2014/main" id="{9125CE5D-E9EB-95F0-12E8-D857378F8C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" y="92706"/>
            <a:ext cx="1751838" cy="754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8388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" descr="A logo for a company&#10;&#10;AI-generated content may be incorrect.">
            <a:extLst>
              <a:ext uri="{FF2B5EF4-FFF2-40B4-BE49-F238E27FC236}">
                <a16:creationId xmlns:a16="http://schemas.microsoft.com/office/drawing/2014/main" id="{D6AE7698-2E26-1532-F9D2-A0F5F5E5AB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" y="92706"/>
            <a:ext cx="1751838" cy="754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243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" descr="A logo for a company&#10;&#10;AI-generated content may be incorrect.">
            <a:extLst>
              <a:ext uri="{FF2B5EF4-FFF2-40B4-BE49-F238E27FC236}">
                <a16:creationId xmlns:a16="http://schemas.microsoft.com/office/drawing/2014/main" id="{6289A2C4-F5B2-4828-E94E-BE7A8D77C6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" y="92706"/>
            <a:ext cx="1751838" cy="754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825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" descr="A logo for a company&#10;&#10;AI-generated content may be incorrect.">
            <a:extLst>
              <a:ext uri="{FF2B5EF4-FFF2-40B4-BE49-F238E27FC236}">
                <a16:creationId xmlns:a16="http://schemas.microsoft.com/office/drawing/2014/main" id="{0EF44D34-723C-C2D2-BB11-28A6CC3163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" y="92706"/>
            <a:ext cx="1751838" cy="754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92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" descr="A logo for a company&#10;&#10;AI-generated content may be incorrect.">
            <a:extLst>
              <a:ext uri="{FF2B5EF4-FFF2-40B4-BE49-F238E27FC236}">
                <a16:creationId xmlns:a16="http://schemas.microsoft.com/office/drawing/2014/main" id="{A700C135-D3EB-126C-D66E-8685C8CD93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" y="92706"/>
            <a:ext cx="1751838" cy="754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0833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" descr="A logo for a company&#10;&#10;AI-generated content may be incorrect.">
            <a:extLst>
              <a:ext uri="{FF2B5EF4-FFF2-40B4-BE49-F238E27FC236}">
                <a16:creationId xmlns:a16="http://schemas.microsoft.com/office/drawing/2014/main" id="{CBA2E42B-C723-AD3E-B13A-E9FBBF05EC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" y="92706"/>
            <a:ext cx="1751838" cy="754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261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" descr="A logo for a company&#10;&#10;AI-generated content may be incorrect.">
            <a:extLst>
              <a:ext uri="{FF2B5EF4-FFF2-40B4-BE49-F238E27FC236}">
                <a16:creationId xmlns:a16="http://schemas.microsoft.com/office/drawing/2014/main" id="{0ACF3D5F-7289-B252-B58C-6824F842BD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" y="92706"/>
            <a:ext cx="1751838" cy="754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6272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" descr="A logo for a company&#10;&#10;AI-generated content may be incorrect.">
            <a:extLst>
              <a:ext uri="{FF2B5EF4-FFF2-40B4-BE49-F238E27FC236}">
                <a16:creationId xmlns:a16="http://schemas.microsoft.com/office/drawing/2014/main" id="{CB03DCB8-5D04-9B36-8D19-7F3FB024C0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" y="92706"/>
            <a:ext cx="1751838" cy="754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6213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18</Words>
  <Application>Microsoft Macintosh PowerPoint</Application>
  <PresentationFormat>On-screen Show (4:3)</PresentationFormat>
  <Paragraphs>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DEVITA D IS A DEVICE FOR COMPREHENSIVE HEALTH ASSESSMENT AND IMPROVEMENT</vt:lpstr>
      <vt:lpstr>WITH DEVITA D YOU CAN: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DEVITA D IS A DEVICE FOR COMPREHENSIVE HEALTH ASSESSMENT AND IMPROVEMENT</dc:title>
  <dc:creator>Валерия Мухаметжанова</dc:creator>
  <cp:lastModifiedBy>Ammar Morad</cp:lastModifiedBy>
  <cp:revision>3</cp:revision>
  <dcterms:created xsi:type="dcterms:W3CDTF">2024-08-14T08:25:25Z</dcterms:created>
  <dcterms:modified xsi:type="dcterms:W3CDTF">2026-02-25T22:19:45Z</dcterms:modified>
</cp:coreProperties>
</file>