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presProps" Target="presProps.xml"/>
  <Relationship Id="rId121" Type="http://schemas.openxmlformats.org/officeDocument/2006/relationships/viewProps" Target="viewProps.xml"/>
  <Relationship Id="rId1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51247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36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45.jpg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0135.jpg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1136.jpg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2137.jpg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3138.jpg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4139.jpg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5140.jpg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6141.jpg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7142.jpg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8143.jpg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09144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146.jpg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10145.jpg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11146.jpg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12147.jpg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13148.jpg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14149.jpg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15150.jpg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16151.jpg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17152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247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348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449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550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651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752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853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195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37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05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156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257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358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459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560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661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762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863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2964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38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06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16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26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36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469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570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671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772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873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3974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39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075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176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2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3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4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5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681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782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883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4984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40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085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186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287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388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48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59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69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792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893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5994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41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095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196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297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398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499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5100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610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710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8103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69104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4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0105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1106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2107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3108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4109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5110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6111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7112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811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7911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4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0115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1116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2117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3118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4119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5120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6121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7122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8123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8912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44.jpg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0125.jpg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1126.jpg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2127.jpg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3128.jpg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4129.jpg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5130.jpg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6131.jpg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7132.jpg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8133.jpg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inywow_to_ppt_5130611_99134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.jpg" descr="tinywow_to_ppt_5130611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.jpg" descr="tinywow_to_ppt_5130611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0.jpg" descr="tinywow_to_ppt_5130611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1.jpg" descr="tinywow_to_ppt_5130611_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2.jpg" descr="tinywow_to_ppt_5130611_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3.jpg" descr="tinywow_to_ppt_5130611_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4.jpg" descr="tinywow_to_ppt_5130611_1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5.jpg" descr="tinywow_to_ppt_5130611_1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6.jpg" descr="tinywow_to_ppt_5130611_1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7.jpg" descr="tinywow_to_ppt_5130611_1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8.jpg" descr="tinywow_to_ppt_5130611_1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09.jpg" descr="tinywow_to_ppt_5130611_1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1.jpg" descr="tinywow_to_ppt_5130611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10.jpg" descr="tinywow_to_ppt_5130611_1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11.jpg" descr="tinywow_to_ppt_5130611_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12.jpg" descr="tinywow_to_ppt_5130611_1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13.jpg" descr="tinywow_to_ppt_5130611_1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14.jpg" descr="tinywow_to_ppt_5130611_1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15.jpg" descr="tinywow_to_ppt_5130611_1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16.jpg" descr="tinywow_to_ppt_5130611_1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17.jpg" descr="tinywow_to_ppt_5130611_1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2.jpg" descr="tinywow_to_ppt_5130611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3.jpg" descr="tinywow_to_ppt_5130611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4.jpg" descr="tinywow_to_ppt_5130611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5.jpg" descr="tinywow_to_ppt_5130611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6.jpg" descr="tinywow_to_ppt_5130611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7.jpg" descr="tinywow_to_ppt_5130611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8.jpg" descr="tinywow_to_ppt_5130611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19.jpg" descr="tinywow_to_ppt_5130611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.jpg" descr="tinywow_to_ppt_5130611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0.jpg" descr="tinywow_to_ppt_5130611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1.jpg" descr="tinywow_to_ppt_5130611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2.jpg" descr="tinywow_to_ppt_5130611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3.jpg" descr="tinywow_to_ppt_5130611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4.jpg" descr="tinywow_to_ppt_5130611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5.jpg" descr="tinywow_to_ppt_5130611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6.jpg" descr="tinywow_to_ppt_5130611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7.jpg" descr="tinywow_to_ppt_5130611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8.jpg" descr="tinywow_to_ppt_5130611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29.jpg" descr="tinywow_to_ppt_5130611_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.jpg" descr="tinywow_to_ppt_5130611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0.jpg" descr="tinywow_to_ppt_5130611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1.jpg" descr="tinywow_to_ppt_5130611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2.jpg" descr="tinywow_to_ppt_5130611_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3.jpg" descr="tinywow_to_ppt_5130611_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4.jpg" descr="tinywow_to_ppt_5130611_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5.jpg" descr="tinywow_to_ppt_5130611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6.jpg" descr="tinywow_to_ppt_5130611_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7.jpg" descr="tinywow_to_ppt_5130611_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8.jpg" descr="tinywow_to_ppt_5130611_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39.jpg" descr="tinywow_to_ppt_5130611_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.jpg" descr="tinywow_to_ppt_5130611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0.jpg" descr="tinywow_to_ppt_5130611_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1.jpg" descr="tinywow_to_ppt_5130611_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2.jpg" descr="tinywow_to_ppt_5130611_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3.jpg" descr="tinywow_to_ppt_5130611_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4.jpg" descr="tinywow_to_ppt_5130611_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5.jpg" descr="tinywow_to_ppt_5130611_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6.jpg" descr="tinywow_to_ppt_5130611_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7.jpg" descr="tinywow_to_ppt_5130611_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8.jpg" descr="tinywow_to_ppt_5130611_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49.jpg" descr="tinywow_to_ppt_5130611_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.jpg" descr="tinywow_to_ppt_5130611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0.jpg" descr="tinywow_to_ppt_5130611_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1.jpg" descr="tinywow_to_ppt_5130611_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2.jpg" descr="tinywow_to_ppt_5130611_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3.jpg" descr="tinywow_to_ppt_5130611_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4.jpg" descr="tinywow_to_ppt_5130611_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5.jpg" descr="tinywow_to_ppt_5130611_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6.jpg" descr="tinywow_to_ppt_5130611_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7.jpg" descr="tinywow_to_ppt_5130611_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8.jpg" descr="tinywow_to_ppt_5130611_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59.jpg" descr="tinywow_to_ppt_5130611_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.jpg" descr="tinywow_to_ppt_5130611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0.jpg" descr="tinywow_to_ppt_5130611_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1.jpg" descr="tinywow_to_ppt_5130611_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2.jpg" descr="tinywow_to_ppt_5130611_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3.jpg" descr="tinywow_to_ppt_5130611_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4.jpg" descr="tinywow_to_ppt_5130611_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5.jpg" descr="tinywow_to_ppt_5130611_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6.jpg" descr="tinywow_to_ppt_5130611_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7.jpg" descr="tinywow_to_ppt_5130611_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8.jpg" descr="tinywow_to_ppt_5130611_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69.jpg" descr="tinywow_to_ppt_5130611_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.jpg" descr="tinywow_to_ppt_5130611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0.jpg" descr="tinywow_to_ppt_5130611_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1.jpg" descr="tinywow_to_ppt_5130611_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2.jpg" descr="tinywow_to_ppt_5130611_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3.jpg" descr="tinywow_to_ppt_5130611_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4.jpg" descr="tinywow_to_ppt_5130611_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5.jpg" descr="tinywow_to_ppt_5130611_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6.jpg" descr="tinywow_to_ppt_5130611_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7.jpg" descr="tinywow_to_ppt_5130611_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8.jpg" descr="tinywow_to_ppt_5130611_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79.jpg" descr="tinywow_to_ppt_5130611_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.jpg" descr="tinywow_to_ppt_5130611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0.jpg" descr="tinywow_to_ppt_5130611_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1.jpg" descr="tinywow_to_ppt_5130611_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2.jpg" descr="tinywow_to_ppt_5130611_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3.jpg" descr="tinywow_to_ppt_5130611_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4.jpg" descr="tinywow_to_ppt_5130611_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5.jpg" descr="tinywow_to_ppt_5130611_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6.jpg" descr="tinywow_to_ppt_5130611_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7.jpg" descr="tinywow_to_ppt_5130611_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8.jpg" descr="tinywow_to_ppt_5130611_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89.jpg" descr="tinywow_to_ppt_5130611_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.jpg" descr="tinywow_to_ppt_5130611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0.jpg" descr="tinywow_to_ppt_5130611_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1.jpg" descr="tinywow_to_ppt_5130611_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2.jpg" descr="tinywow_to_ppt_5130611_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3.jpg" descr="tinywow_to_ppt_5130611_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4.jpg" descr="tinywow_to_ppt_5130611_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5.jpg" descr="tinywow_to_ppt_5130611_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6.jpg" descr="tinywow_to_ppt_5130611_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7.jpg" descr="tinywow_to_ppt_5130611_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8.jpg" descr="tinywow_to_ppt_5130611_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1" name="tinywow_to_ppt_5130611_99.jpg" descr="tinywow_to_ppt_5130611_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2022-09-03T18:49:01Z</dcterms:created>
  <dcterms:modified xsi:type="dcterms:W3CDTF">2022-09-03T18:49:01Z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