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81FAA-055A-402A-974F-F4BE84D93096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4308E-DFF7-41F5-9142-1F9BED8EF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442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81FAA-055A-402A-974F-F4BE84D93096}" type="datetimeFigureOut">
              <a:rPr lang="ru-RU" smtClean="0"/>
              <a:t>30.01.2019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4308E-DFF7-41F5-9142-1F9BED8EF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05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98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14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72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194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595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smtClean="0">
                <a:solidFill>
                  <a:schemeClr val="bg1"/>
                </a:solidFill>
              </a:rPr>
              <a:t>PERMITTING DOCUMENTS</a:t>
            </a: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31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210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Экран (4:3)</PresentationFormat>
  <Paragraphs>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PERMITTING DOCUMENTS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 Калуцкая</dc:creator>
  <cp:lastModifiedBy>Евгения Калуцкая</cp:lastModifiedBy>
  <cp:revision>1</cp:revision>
  <dcterms:created xsi:type="dcterms:W3CDTF">2019-01-30T08:42:36Z</dcterms:created>
  <dcterms:modified xsi:type="dcterms:W3CDTF">2019-01-30T08:42:36Z</dcterms:modified>
</cp:coreProperties>
</file>